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D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69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00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14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0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2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53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85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0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1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74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6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6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1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8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9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0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3243" y="1688757"/>
            <a:ext cx="6631460" cy="28832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Встреча руководителей региональных центров «серебряного» волонтёрства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март 2022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164" y="150679"/>
            <a:ext cx="1345642" cy="12427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3681" y="237759"/>
            <a:ext cx="1298513" cy="106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21806" y="587792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/>
            <a:r>
              <a:rPr lang="ru-RU" sz="1400" b="1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Спикер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: специалист по социальной работе отделения </a:t>
            </a:r>
          </a:p>
          <a:p>
            <a:pPr lvl="0" algn="r" defTabSz="914400"/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по развитию форм работы с гражданами пожилого возраста и ветеранами </a:t>
            </a:r>
          </a:p>
          <a:p>
            <a:pPr lvl="0" algn="r" defTabSz="914400"/>
            <a:r>
              <a:rPr lang="ru-RU" sz="1400" b="1" dirty="0" err="1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Чагина</a:t>
            </a:r>
            <a:r>
              <a:rPr lang="ru-RU" sz="1400" b="1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 Снежана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64986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19" y="2584390"/>
            <a:ext cx="3229231" cy="221003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2448" y="683741"/>
            <a:ext cx="1298513" cy="1068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89" y="683741"/>
            <a:ext cx="1345642" cy="124279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19849" y="1192204"/>
            <a:ext cx="5082746" cy="112034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Итоги 2021 года,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Республика Башкортостан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53514" y="2471349"/>
            <a:ext cx="8657967" cy="3764693"/>
          </a:xfrm>
        </p:spPr>
        <p:txBody>
          <a:bodyPr>
            <a:noAutofit/>
          </a:bodyPr>
          <a:lstStyle/>
          <a:p>
            <a:pPr marL="2743200" lvl="6" indent="0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Участие</a:t>
            </a:r>
          </a:p>
          <a:p>
            <a:pPr lvl="6" algn="just"/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международном мероприятии «Фольклориада» (более 37 стран мира);</a:t>
            </a:r>
          </a:p>
          <a:p>
            <a:pPr lvl="6" algn="just"/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международном лагере волонтеров;</a:t>
            </a:r>
          </a:p>
          <a:p>
            <a:pPr lvl="6" algn="just"/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мероприятии </a:t>
            </a: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«Гигантский слалом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» на озере Банное</a:t>
            </a: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endParaRPr lang="ru-RU" sz="16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6" algn="just"/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проведение «Игр – лото о России»;</a:t>
            </a:r>
          </a:p>
          <a:p>
            <a:pPr lvl="6" algn="just"/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акции «Красная гвоздика»;</a:t>
            </a:r>
          </a:p>
          <a:p>
            <a:pPr lvl="6" algn="just"/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акции «Торопышкам с любовью»;</a:t>
            </a:r>
          </a:p>
          <a:p>
            <a:pPr lvl="6" algn="just"/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 Всероссийском Форуме «серебряных» волонтеров.</a:t>
            </a:r>
          </a:p>
          <a:p>
            <a:pPr marL="2743200" lvl="6" indent="0">
              <a:buNone/>
            </a:pP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2022 год – реализация проекта «Игры-лото о России»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1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147" y="1033290"/>
            <a:ext cx="3718455" cy="1371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Юлия Мальцева - руководитель федеральной программы «Молоды душой»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3" y="2891481"/>
            <a:ext cx="5470525" cy="3196739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6842804" y="2404890"/>
            <a:ext cx="4080906" cy="2950264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Мероприятия на 2022 год: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Стажировка для руководителей региональных центров «серебряного» волонтерства;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Всероссийский форум «серебряного» волонтёрства;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Акция «Торопышкам с любовью»;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Акция «Под Новый год с доброй почтой»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2376" y="770821"/>
            <a:ext cx="1298513" cy="1068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89" y="683741"/>
            <a:ext cx="1345642" cy="12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5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362" y="1013254"/>
            <a:ext cx="5346357" cy="17546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Проект «Опытный туризм»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(региональный центр «серебряного» волонтерства «Доброгорец» Карачаево-Черкесская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Республика)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1707" y="3138616"/>
            <a:ext cx="1396719" cy="17793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2376" y="770821"/>
            <a:ext cx="1298513" cy="10686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89" y="683741"/>
            <a:ext cx="1345642" cy="12427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813">
            <a:off x="5881819" y="1866128"/>
            <a:ext cx="5239264" cy="3708145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" y="3138616"/>
            <a:ext cx="4085969" cy="2784786"/>
          </a:xfrm>
        </p:spPr>
      </p:pic>
    </p:spTree>
    <p:extLst>
      <p:ext uri="{BB962C8B-B14F-4D97-AF65-F5344CB8AC3E}">
        <p14:creationId xmlns:p14="http://schemas.microsoft.com/office/powerpoint/2010/main" val="174572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40259"/>
            <a:ext cx="9601196" cy="12441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Проект</a:t>
            </a: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+mn-lt"/>
              </a:rPr>
              <a:t>«</a:t>
            </a:r>
            <a:r>
              <a:rPr lang="ru-RU" sz="4000" b="1" dirty="0" smtClean="0">
                <a:solidFill>
                  <a:schemeClr val="accent1"/>
                </a:solidFill>
                <a:latin typeface="+mn-lt"/>
              </a:rPr>
              <a:t>Опытный туризм»</a:t>
            </a:r>
            <a:br>
              <a:rPr lang="ru-RU" sz="40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поддержка в рамках конкурсов «Молоды душой»,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«Регион добрых дел»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Развитие проекта в двух направлениях:</a:t>
            </a:r>
            <a:endParaRPr lang="ru-RU" sz="31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2376" y="770821"/>
            <a:ext cx="1298513" cy="1068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89" y="683741"/>
            <a:ext cx="1345642" cy="12427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23998" y="2652584"/>
            <a:ext cx="4209537" cy="2023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2400" b="1">
                <a:solidFill>
                  <a:srgbClr val="A23C33">
                    <a:lumMod val="75000"/>
                  </a:srgbClr>
                </a:solidFill>
              </a:rPr>
              <a:t>подготовка специалистов по организации экскурсий, поездок, походов</a:t>
            </a:r>
            <a:endParaRPr lang="ru-RU" sz="2400" b="1" dirty="0">
              <a:solidFill>
                <a:srgbClr val="A23C33">
                  <a:lumMod val="75000"/>
                </a:srgb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746789" y="3847069"/>
            <a:ext cx="4366054" cy="202337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2400" b="1" dirty="0">
                <a:solidFill>
                  <a:srgbClr val="A23C33">
                    <a:lumMod val="75000"/>
                  </a:srgbClr>
                </a:solidFill>
              </a:rPr>
              <a:t>групповые поездки «серебряных» волонтеров</a:t>
            </a:r>
            <a:endParaRPr lang="ru-RU" sz="2400" b="1" dirty="0">
              <a:solidFill>
                <a:srgbClr val="A23C3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5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9" y="1029730"/>
            <a:ext cx="8007178" cy="450609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2333" y="869675"/>
            <a:ext cx="1298513" cy="1068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846" y="782595"/>
            <a:ext cx="1345642" cy="12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6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242" y="276326"/>
            <a:ext cx="10230468" cy="23515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Проект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«Бабушка 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Лина и 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дедушка </a:t>
            </a:r>
            <a:r>
              <a:rPr lang="ru-RU" sz="3600" b="1" dirty="0" err="1" smtClean="0">
                <a:solidFill>
                  <a:srgbClr val="0070C0"/>
                </a:solidFill>
                <a:latin typeface="+mn-lt"/>
              </a:rPr>
              <a:t>Клёк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»</a:t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Развитие проекта в двух направлениях: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96651" y="3409518"/>
            <a:ext cx="601568" cy="3386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2376" y="770821"/>
            <a:ext cx="1298513" cy="1068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89" y="683741"/>
            <a:ext cx="1345642" cy="124279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368514" y="2627870"/>
            <a:ext cx="4473146" cy="27808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2000" b="1" dirty="0">
                <a:solidFill>
                  <a:srgbClr val="A23C33">
                    <a:lumMod val="75000"/>
                  </a:srgbClr>
                </a:solidFill>
              </a:rPr>
              <a:t>обучение «серебряных» волонтеров технике графического искусства «Линагравюра», организация выставок</a:t>
            </a:r>
            <a:endParaRPr lang="ru-RU" sz="2000" b="1" dirty="0">
              <a:solidFill>
                <a:srgbClr val="A23C33">
                  <a:lumMod val="75000"/>
                </a:srgb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16932" y="3409518"/>
            <a:ext cx="4142810" cy="27808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2000" b="1" dirty="0">
                <a:solidFill>
                  <a:srgbClr val="A23C33">
                    <a:lumMod val="75000"/>
                  </a:srgbClr>
                </a:solidFill>
              </a:rPr>
              <a:t>обучение «серебряными» волонтерами детей играм военного и послевоенного времени</a:t>
            </a:r>
            <a:endParaRPr lang="ru-RU" sz="2000" b="1" dirty="0">
              <a:solidFill>
                <a:srgbClr val="A23C3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6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548</TotalTime>
  <Words>207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Wingdings</vt:lpstr>
      <vt:lpstr>Натуральные материалы</vt:lpstr>
      <vt:lpstr>Встреча руководителей региональных центров «серебряного» волонтёрства  март 2022</vt:lpstr>
      <vt:lpstr>Итоги 2021 года,  Республика Башкортостан</vt:lpstr>
      <vt:lpstr>Юлия Мальцева - руководитель федеральной программы «Молоды душой»</vt:lpstr>
      <vt:lpstr>Проект «Опытный туризм» (региональный центр «серебряного» волонтерства «Доброгорец» Карачаево-Черкесская Республика) </vt:lpstr>
      <vt:lpstr>Проект  «Опытный туризм» поддержка в рамках конкурсов «Молоды душой»,  «Регион добрых дел» Развитие проекта в двух направлениях:</vt:lpstr>
      <vt:lpstr>Презентация PowerPoint</vt:lpstr>
      <vt:lpstr> Проект  «Бабушка Лина и дедушка Клёк» Развитие проекта в двух направлениях: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руководителей региональных центров «серебряного» волонтёрства</dc:title>
  <dc:creator>k.suhanova</dc:creator>
  <cp:lastModifiedBy>k.suhanova</cp:lastModifiedBy>
  <cp:revision>30</cp:revision>
  <dcterms:created xsi:type="dcterms:W3CDTF">2022-03-21T09:04:21Z</dcterms:created>
  <dcterms:modified xsi:type="dcterms:W3CDTF">2022-03-22T13:33:11Z</dcterms:modified>
</cp:coreProperties>
</file>