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7567-0651-4F5A-B2AB-D48EAF5DA4EB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3BB5-B6E8-41F3-B0F2-6C1B2C8DE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7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7567-0651-4F5A-B2AB-D48EAF5DA4EB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3BB5-B6E8-41F3-B0F2-6C1B2C8DE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269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7567-0651-4F5A-B2AB-D48EAF5DA4EB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3BB5-B6E8-41F3-B0F2-6C1B2C8DE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799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7567-0651-4F5A-B2AB-D48EAF5DA4EB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3BB5-B6E8-41F3-B0F2-6C1B2C8DE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86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7567-0651-4F5A-B2AB-D48EAF5DA4EB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3BB5-B6E8-41F3-B0F2-6C1B2C8DE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545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7567-0651-4F5A-B2AB-D48EAF5DA4EB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3BB5-B6E8-41F3-B0F2-6C1B2C8DE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165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7567-0651-4F5A-B2AB-D48EAF5DA4EB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3BB5-B6E8-41F3-B0F2-6C1B2C8DE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18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7567-0651-4F5A-B2AB-D48EAF5DA4EB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3BB5-B6E8-41F3-B0F2-6C1B2C8DE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20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7567-0651-4F5A-B2AB-D48EAF5DA4EB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3BB5-B6E8-41F3-B0F2-6C1B2C8DE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418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7567-0651-4F5A-B2AB-D48EAF5DA4EB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3BB5-B6E8-41F3-B0F2-6C1B2C8DE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18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7567-0651-4F5A-B2AB-D48EAF5DA4EB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3BB5-B6E8-41F3-B0F2-6C1B2C8DE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72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D7567-0651-4F5A-B2AB-D48EAF5DA4EB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93BB5-B6E8-41F3-B0F2-6C1B2C8DE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86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2591"/>
            <a:ext cx="12192000" cy="702059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10465" y="2829911"/>
            <a:ext cx="11068593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Эффективная коммуникация с клиентами пожилого возраста. Разбор трудных </a:t>
            </a:r>
            <a:r>
              <a:rPr lang="ru-RU" sz="3200" b="1" smtClean="0">
                <a:solidFill>
                  <a:schemeClr val="accent1">
                    <a:lumMod val="50000"/>
                  </a:schemeClr>
                </a:solidFill>
              </a:rPr>
              <a:t>вопросов клиента</a:t>
            </a:r>
            <a:endParaRPr lang="ru-RU" sz="32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1552" y="4698782"/>
            <a:ext cx="72573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Нерадовская Галина Владимировна,</a:t>
            </a:r>
          </a:p>
          <a:p>
            <a:r>
              <a:rPr lang="ru-RU" sz="2000" dirty="0" smtClean="0"/>
              <a:t>заведующий отделением по развитию форм работы с</a:t>
            </a:r>
          </a:p>
          <a:p>
            <a:r>
              <a:rPr lang="ru-RU" sz="2000" dirty="0" smtClean="0"/>
              <a:t> гражданами пожилого возраста и ветеранами</a:t>
            </a:r>
          </a:p>
          <a:p>
            <a:r>
              <a:rPr lang="ru-RU" sz="2000" dirty="0" smtClean="0"/>
              <a:t> ГБУ РК «Региональный центр развития социальных технологий»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39466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" y="0"/>
            <a:ext cx="1212374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7146" y="1289154"/>
            <a:ext cx="105596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Профессиональное общение – это социально-важная совместная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деятельность на основании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профессиональных компетенций 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8" name="Picture 4" descr="общение, деловое общение, межличностное общ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2609" y="2718345"/>
            <a:ext cx="4830632" cy="34351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7440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2374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30824" y="3327818"/>
            <a:ext cx="39707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словесное общение: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то, что было сказано и сама структура предложений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92315" y="689548"/>
            <a:ext cx="4427046" cy="52322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Коммуникация с клиентом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38834" y="1986578"/>
            <a:ext cx="16515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6375816" y="3908128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все аспекты коммуникации: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что было сказано, каким голосом, невербальная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коммуникация (мимика, жестикуляция и позы тела)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Выноска 3 9"/>
          <p:cNvSpPr/>
          <p:nvPr/>
        </p:nvSpPr>
        <p:spPr>
          <a:xfrm>
            <a:off x="7570034" y="1903750"/>
            <a:ext cx="3222884" cy="1723870"/>
          </a:xfrm>
          <a:prstGeom prst="borderCallout3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Процесс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Выноска 3 11"/>
          <p:cNvSpPr/>
          <p:nvPr/>
        </p:nvSpPr>
        <p:spPr>
          <a:xfrm>
            <a:off x="1786329" y="1861278"/>
            <a:ext cx="3190405" cy="1766342"/>
          </a:xfrm>
          <a:prstGeom prst="borderCallout3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Содержание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440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0" y="0"/>
            <a:ext cx="1212374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12430" y="854439"/>
            <a:ext cx="56594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Профессиональная коммуникация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сотрудника помогающих служб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5572" y="2473377"/>
            <a:ext cx="110191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Умение  использовать вопросы и ответы,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которые фокусируются на содержательных и процессуальных темах</a:t>
            </a:r>
          </a:p>
          <a:p>
            <a:pPr algn="ctr"/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6041036" y="1903752"/>
            <a:ext cx="484632" cy="5696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10" name="AutoShape 2" descr="Деловое общение (46 фото): что это такое, принципы и особенности, правила и  функции, основы речевого этикета, как разрешать конфликт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AutoShape 4" descr="Деловое общение (46 фото): что это такое, принципы и особенности, правила и  функции, основы речевого этикета, как разрешать конфликт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4" name="Picture 6" descr="Деловое общение (46 фото): что это такое, принципы и особенности, правила и  функции, основы речевого этикета, как разрешать конфликт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74593" y="3474778"/>
            <a:ext cx="5779922" cy="2716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7440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0" y="0"/>
            <a:ext cx="1212374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42082" y="687006"/>
            <a:ext cx="184731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82124" y="285164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обращаются к темам содержания,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но приглашают клиента обсудить те чувства и тревоги, которые стоят за его словами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</a:t>
            </a:r>
          </a:p>
        </p:txBody>
      </p:sp>
      <p:sp>
        <p:nvSpPr>
          <p:cNvPr id="7" name="Выноска 3 6"/>
          <p:cNvSpPr/>
          <p:nvPr/>
        </p:nvSpPr>
        <p:spPr>
          <a:xfrm>
            <a:off x="4499548" y="781986"/>
            <a:ext cx="3190405" cy="1766342"/>
          </a:xfrm>
          <a:prstGeom prst="borderCallout3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Соединительные вопросы и ответы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52341" y="4747577"/>
            <a:ext cx="6096000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Клиент может сам выбрать, отвечать на сообщение содержания или процесса</a:t>
            </a:r>
          </a:p>
          <a:p>
            <a:pPr algn="ctr"/>
            <a:r>
              <a:rPr lang="ru-RU" dirty="0" smtClean="0"/>
              <a:t> </a:t>
            </a:r>
          </a:p>
        </p:txBody>
      </p:sp>
      <p:pic>
        <p:nvPicPr>
          <p:cNvPr id="16386" name="Picture 2" descr="Деловое общение с речи пузырь | Премиум вектор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289" y="2384321"/>
            <a:ext cx="2928785" cy="22626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7440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0" y="0"/>
            <a:ext cx="1212374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362793" y="2222052"/>
            <a:ext cx="6096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вспомните  трудные высказывания, вопросы клиентов</a:t>
            </a:r>
          </a:p>
          <a:p>
            <a:pPr algn="ctr"/>
            <a:r>
              <a:rPr lang="ru-RU" dirty="0" smtClean="0"/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30323" y="696006"/>
            <a:ext cx="7193379" cy="58477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Упражнение «Трудный вопрос клиента»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434" name="Picture 2" descr="деловое общение - Создать мем - Meme-arsenal.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6695" y="3423379"/>
            <a:ext cx="2943277" cy="29432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7440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159</Words>
  <Application>Microsoft Office PowerPoint</Application>
  <PresentationFormat>Широкоэкранный</PresentationFormat>
  <Paragraphs>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Пучкова Марина Николаевна</dc:creator>
  <cp:lastModifiedBy>Заведующая ОПВ</cp:lastModifiedBy>
  <cp:revision>76</cp:revision>
  <dcterms:created xsi:type="dcterms:W3CDTF">2022-09-23T10:52:53Z</dcterms:created>
  <dcterms:modified xsi:type="dcterms:W3CDTF">2022-10-07T12:02:43Z</dcterms:modified>
</cp:coreProperties>
</file>